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177"/>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965" r:id="rId29"/>
    <p:sldId id="1005" r:id="rId30"/>
    <p:sldId id="1006" r:id="rId31"/>
    <p:sldId id="609" r:id="rId32"/>
    <p:sldId id="966" r:id="rId33"/>
    <p:sldId id="967" r:id="rId34"/>
    <p:sldId id="971" r:id="rId35"/>
    <p:sldId id="972" r:id="rId36"/>
    <p:sldId id="973" r:id="rId37"/>
    <p:sldId id="974" r:id="rId38"/>
    <p:sldId id="975" r:id="rId39"/>
    <p:sldId id="980" r:id="rId40"/>
    <p:sldId id="968" r:id="rId41"/>
    <p:sldId id="976" r:id="rId42"/>
    <p:sldId id="977" r:id="rId43"/>
    <p:sldId id="1004" r:id="rId44"/>
    <p:sldId id="1003" r:id="rId45"/>
    <p:sldId id="611" r:id="rId46"/>
    <p:sldId id="948" r:id="rId47"/>
    <p:sldId id="612" r:id="rId48"/>
    <p:sldId id="613" r:id="rId49"/>
    <p:sldId id="614" r:id="rId50"/>
    <p:sldId id="616" r:id="rId51"/>
    <p:sldId id="949" r:id="rId52"/>
    <p:sldId id="950" r:id="rId53"/>
    <p:sldId id="951" r:id="rId54"/>
    <p:sldId id="952" r:id="rId55"/>
    <p:sldId id="955" r:id="rId56"/>
    <p:sldId id="953" r:id="rId57"/>
    <p:sldId id="954" r:id="rId58"/>
    <p:sldId id="656" r:id="rId59"/>
    <p:sldId id="643" r:id="rId60"/>
    <p:sldId id="679" r:id="rId61"/>
    <p:sldId id="665" r:id="rId62"/>
    <p:sldId id="672" r:id="rId63"/>
    <p:sldId id="680" r:id="rId64"/>
    <p:sldId id="610" r:id="rId65"/>
    <p:sldId id="674" r:id="rId66"/>
    <p:sldId id="681" r:id="rId67"/>
    <p:sldId id="692" r:id="rId68"/>
    <p:sldId id="693" r:id="rId69"/>
    <p:sldId id="676" r:id="rId70"/>
    <p:sldId id="694" r:id="rId71"/>
    <p:sldId id="685" r:id="rId72"/>
    <p:sldId id="697" r:id="rId73"/>
    <p:sldId id="698" r:id="rId74"/>
    <p:sldId id="689" r:id="rId75"/>
    <p:sldId id="699" r:id="rId76"/>
    <p:sldId id="700" r:id="rId77"/>
    <p:sldId id="690" r:id="rId78"/>
    <p:sldId id="682" r:id="rId79"/>
    <p:sldId id="677" r:id="rId80"/>
    <p:sldId id="710" r:id="rId81"/>
    <p:sldId id="713" r:id="rId82"/>
    <p:sldId id="712" r:id="rId83"/>
    <p:sldId id="714" r:id="rId84"/>
    <p:sldId id="723" r:id="rId85"/>
    <p:sldId id="725" r:id="rId86"/>
    <p:sldId id="726" r:id="rId87"/>
    <p:sldId id="728" r:id="rId88"/>
    <p:sldId id="730" r:id="rId89"/>
    <p:sldId id="731" r:id="rId90"/>
    <p:sldId id="732" r:id="rId91"/>
    <p:sldId id="733" r:id="rId92"/>
    <p:sldId id="734" r:id="rId93"/>
    <p:sldId id="735" r:id="rId94"/>
    <p:sldId id="736" r:id="rId95"/>
    <p:sldId id="737" r:id="rId96"/>
    <p:sldId id="707" r:id="rId97"/>
    <p:sldId id="738" r:id="rId98"/>
    <p:sldId id="739" r:id="rId99"/>
    <p:sldId id="740" r:id="rId100"/>
    <p:sldId id="741" r:id="rId101"/>
    <p:sldId id="743" r:id="rId102"/>
    <p:sldId id="742" r:id="rId103"/>
    <p:sldId id="744" r:id="rId104"/>
    <p:sldId id="745" r:id="rId105"/>
    <p:sldId id="746" r:id="rId106"/>
    <p:sldId id="747" r:id="rId107"/>
    <p:sldId id="748" r:id="rId108"/>
    <p:sldId id="749" r:id="rId109"/>
    <p:sldId id="750" r:id="rId110"/>
    <p:sldId id="751" r:id="rId111"/>
    <p:sldId id="752" r:id="rId112"/>
    <p:sldId id="755" r:id="rId113"/>
    <p:sldId id="756" r:id="rId114"/>
    <p:sldId id="757" r:id="rId115"/>
    <p:sldId id="758" r:id="rId116"/>
    <p:sldId id="759" r:id="rId117"/>
    <p:sldId id="760" r:id="rId118"/>
    <p:sldId id="761" r:id="rId119"/>
    <p:sldId id="762" r:id="rId120"/>
    <p:sldId id="764" r:id="rId121"/>
    <p:sldId id="817" r:id="rId122"/>
    <p:sldId id="765" r:id="rId123"/>
    <p:sldId id="766" r:id="rId124"/>
    <p:sldId id="767" r:id="rId125"/>
    <p:sldId id="769" r:id="rId126"/>
    <p:sldId id="784" r:id="rId127"/>
    <p:sldId id="785" r:id="rId128"/>
    <p:sldId id="786" r:id="rId129"/>
    <p:sldId id="770" r:id="rId130"/>
    <p:sldId id="768" r:id="rId131"/>
    <p:sldId id="798" r:id="rId132"/>
    <p:sldId id="803" r:id="rId133"/>
    <p:sldId id="804" r:id="rId134"/>
    <p:sldId id="805" r:id="rId135"/>
    <p:sldId id="806" r:id="rId136"/>
    <p:sldId id="807" r:id="rId137"/>
    <p:sldId id="763" r:id="rId138"/>
    <p:sldId id="810" r:id="rId139"/>
    <p:sldId id="827" r:id="rId140"/>
    <p:sldId id="831" r:id="rId141"/>
    <p:sldId id="832" r:id="rId142"/>
    <p:sldId id="833" r:id="rId143"/>
    <p:sldId id="830" r:id="rId144"/>
    <p:sldId id="837" r:id="rId145"/>
    <p:sldId id="850" r:id="rId146"/>
    <p:sldId id="877" r:id="rId147"/>
    <p:sldId id="878" r:id="rId148"/>
    <p:sldId id="879" r:id="rId149"/>
    <p:sldId id="881" r:id="rId150"/>
    <p:sldId id="885" r:id="rId151"/>
    <p:sldId id="882" r:id="rId152"/>
    <p:sldId id="883" r:id="rId153"/>
    <p:sldId id="884" r:id="rId154"/>
    <p:sldId id="849" r:id="rId155"/>
    <p:sldId id="880" r:id="rId156"/>
    <p:sldId id="873" r:id="rId157"/>
    <p:sldId id="886" r:id="rId158"/>
    <p:sldId id="891" r:id="rId159"/>
    <p:sldId id="887" r:id="rId160"/>
    <p:sldId id="888" r:id="rId161"/>
    <p:sldId id="889" r:id="rId162"/>
    <p:sldId id="890" r:id="rId163"/>
    <p:sldId id="892" r:id="rId164"/>
    <p:sldId id="933" r:id="rId165"/>
    <p:sldId id="935" r:id="rId166"/>
    <p:sldId id="932" r:id="rId167"/>
    <p:sldId id="934" r:id="rId168"/>
    <p:sldId id="931" r:id="rId169"/>
    <p:sldId id="936" r:id="rId170"/>
    <p:sldId id="823" r:id="rId171"/>
    <p:sldId id="821" r:id="rId172"/>
    <p:sldId id="825" r:id="rId173"/>
    <p:sldId id="824" r:id="rId174"/>
    <p:sldId id="822" r:id="rId175"/>
    <p:sldId id="296" r:id="rId1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965"/>
            <p14:sldId id="1005"/>
            <p14:sldId id="1006"/>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4"/>
            <p14:sldId id="1003"/>
            <p14:sldId id="611"/>
            <p14:sldId id="948"/>
            <p14:sldId id="612"/>
            <p14:sldId id="613"/>
            <p14:sldId id="614"/>
            <p14:sldId id="616"/>
            <p14:sldId id="949"/>
            <p14:sldId id="950"/>
            <p14:sldId id="951"/>
            <p14:sldId id="952"/>
            <p14:sldId id="955"/>
            <p14:sldId id="953"/>
            <p14:sldId id="954"/>
          </p14:sldIdLst>
        </p14:section>
        <p14:section name="DEMO 3" id="{3CFF1FDD-1FE4-4B4E-BDE0-EF0CF34E584E}">
          <p14:sldIdLst>
            <p14:sldId id="656"/>
            <p14:sldId id="643"/>
          </p14:sldIdLst>
        </p14:section>
        <p14:section name="DEMO 3" id="{5B15D6A0-FEAD-49FE-B7FF-0F9158923D9F}">
          <p14:sldIdLst>
            <p14:sldId id="679"/>
            <p14:sldId id="665"/>
            <p14:sldId id="672"/>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Lab" id="{01FE8A94-04D0-4940-A897-1B243527CE96}">
          <p14:sldIdLst>
            <p14:sldId id="764"/>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5D6"/>
    <a:srgbClr val="742774"/>
    <a:srgbClr val="262626"/>
    <a:srgbClr val="8E98A7"/>
    <a:srgbClr val="768092"/>
    <a:srgbClr val="404040"/>
    <a:srgbClr val="F2C812"/>
    <a:srgbClr val="FAFAF8"/>
    <a:srgbClr val="5B2D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7" autoAdjust="0"/>
    <p:restoredTop sz="87540" autoAdjust="0"/>
  </p:normalViewPr>
  <p:slideViewPr>
    <p:cSldViewPr snapToGrid="0">
      <p:cViewPr>
        <p:scale>
          <a:sx n="100" d="100"/>
          <a:sy n="100" d="100"/>
        </p:scale>
        <p:origin x="660" y="270"/>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microsoft.com/office/2016/11/relationships/changesInfo" Target="changesInfos/changesInfo1.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notesMaster" Target="notesMasters/notesMaster1.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170.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538523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172</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8642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12:34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18741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1157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68981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44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1803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43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1967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4/30/2019 12:08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4/30/2019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4/30/2019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4/30/2019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4/30/2019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4/30/2019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4/30/2019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4/30/2019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4/30/2019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4/30/2019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4/30/2019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4/30/2019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5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0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2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5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4/30/2019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4/30/2019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4/30/2019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4/30/2019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8.pn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2.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3.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1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91.png"/><Relationship Id="rId7"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hyperlink" Target="https://go.microsoft.com/fwlink/?LinkId=2083007&amp;clcid=0x409" TargetMode="External"/><Relationship Id="rId4" Type="http://schemas.openxmlformats.org/officeDocument/2006/relationships/image" Target="../media/image28.png"/><Relationship Id="rId9"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gartner.com/doc/reprints?id=1-57IQ201&amp;ct=180717&amp;st=sb" TargetMode="External"/><Relationship Id="rId9" Type="http://schemas.openxmlformats.org/officeDocument/2006/relationships/image" Target="../media/image6.png"/></Relationships>
</file>

<file path=ppt/slides/_rels/slide13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4.png"/><Relationship Id="rId7"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6.png"/></Relationships>
</file>

<file path=ppt/slides/_rels/slide1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7.png"/><Relationship Id="rId7" Type="http://schemas.openxmlformats.org/officeDocument/2006/relationships/image" Target="../media/image5.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168.png"/></Relationships>
</file>

<file path=ppt/slides/_rels/slide132.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3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91.png"/><Relationship Id="rId7" Type="http://schemas.openxmlformats.org/officeDocument/2006/relationships/image" Target="../media/image24.png"/><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4.png"/><Relationship Id="rId7" Type="http://schemas.openxmlformats.org/officeDocument/2006/relationships/image" Target="../media/image172.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1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2.jpeg"/><Relationship Id="rId4"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2.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3.png"/></Relationships>
</file>

<file path=ppt/slides/_rels/slide15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10" Type="http://schemas.openxmlformats.org/officeDocument/2006/relationships/image" Target="../media/image189.png"/><Relationship Id="rId4" Type="http://schemas.openxmlformats.org/officeDocument/2006/relationships/image" Target="../media/image92.png"/><Relationship Id="rId9" Type="http://schemas.openxmlformats.org/officeDocument/2006/relationships/image" Target="../media/image95.png"/></Relationships>
</file>

<file path=ppt/slides/_rels/slide15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91.png"/><Relationship Id="rId10" Type="http://schemas.openxmlformats.org/officeDocument/2006/relationships/image" Target="../media/image95.png"/><Relationship Id="rId4" Type="http://schemas.openxmlformats.org/officeDocument/2006/relationships/image" Target="../media/image92.png"/><Relationship Id="rId9" Type="http://schemas.openxmlformats.org/officeDocument/2006/relationships/image" Target="../media/image188.png"/></Relationships>
</file>

<file path=ppt/slides/_rels/slide15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93.png"/><Relationship Id="rId7" Type="http://schemas.openxmlformats.org/officeDocument/2006/relationships/image" Target="../media/image6.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166.png"/></Relationships>
</file>

<file path=ppt/slides/_rels/slide15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3.xml"/><Relationship Id="rId16"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36.gif"/><Relationship Id="rId15" Type="http://schemas.openxmlformats.org/officeDocument/2006/relationships/image" Target="../media/image5.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91.png"/><Relationship Id="rId7" Type="http://schemas.openxmlformats.org/officeDocument/2006/relationships/image" Target="../media/image24.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6.png"/><Relationship Id="rId2" Type="http://schemas.openxmlformats.org/officeDocument/2006/relationships/notesSlide" Target="../notesSlides/notesSlide164.xml"/><Relationship Id="rId1" Type="http://schemas.openxmlformats.org/officeDocument/2006/relationships/slideLayout" Target="../slideLayouts/slideLayout51.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16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5.png"/><Relationship Id="rId7" Type="http://schemas.openxmlformats.org/officeDocument/2006/relationships/image" Target="../media/image5.png"/><Relationship Id="rId2" Type="http://schemas.openxmlformats.org/officeDocument/2006/relationships/notesSlide" Target="../notesSlides/notesSlide165.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16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91.png"/><Relationship Id="rId7" Type="http://schemas.openxmlformats.org/officeDocument/2006/relationships/image" Target="../media/image24.png"/><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6.png"/><Relationship Id="rId7" Type="http://schemas.openxmlformats.org/officeDocument/2006/relationships/image" Target="../media/image6.png"/><Relationship Id="rId2" Type="http://schemas.openxmlformats.org/officeDocument/2006/relationships/notesSlide" Target="../notesSlides/notesSlide167.xml"/><Relationship Id="rId1" Type="http://schemas.openxmlformats.org/officeDocument/2006/relationships/slideLayout" Target="../slideLayouts/slideLayout38.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171.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hyperlink" Target="https://github.com/hfleitas" TargetMode="External"/><Relationship Id="rId3" Type="http://schemas.openxmlformats.org/officeDocument/2006/relationships/image" Target="../media/image205.png"/><Relationship Id="rId7" Type="http://schemas.openxmlformats.org/officeDocument/2006/relationships/hyperlink" Target="http://fleitasarts.com/" TargetMode="External"/><Relationship Id="rId12" Type="http://schemas.openxmlformats.org/officeDocument/2006/relationships/image" Target="../media/image209.png"/><Relationship Id="rId17" Type="http://schemas.openxmlformats.org/officeDocument/2006/relationships/image" Target="../media/image6.png"/><Relationship Id="rId2" Type="http://schemas.openxmlformats.org/officeDocument/2006/relationships/notesSlide" Target="../notesSlides/notesSlide168.xml"/><Relationship Id="rId16"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207.png"/></Relationships>
</file>

<file path=ppt/slides/_rels/slide17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3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69.png"/><Relationship Id="rId7"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1.sv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5.png"/><Relationship Id="rId7"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12"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5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5.png"/><Relationship Id="rId7"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1.png"/><Relationship Id="rId7"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4.png"/><Relationship Id="rId4" Type="http://schemas.openxmlformats.org/officeDocument/2006/relationships/hyperlink" Target="http://fleitasarts.com/" TargetMode="External"/><Relationship Id="rId9" Type="http://schemas.openxmlformats.org/officeDocument/2006/relationships/image" Target="../media/image93.png"/></Relationships>
</file>

<file path=ppt/slides/_rels/slide6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24.png"/><Relationship Id="rId7"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 Id="rId9"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7.png"/><Relationship Id="rId9" Type="http://schemas.openxmlformats.org/officeDocument/2006/relationships/image" Target="../media/image95.png"/></Relationships>
</file>

<file path=ppt/slides/_rels/slide6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5.png"/><Relationship Id="rId5" Type="http://schemas.openxmlformats.org/officeDocument/2006/relationships/hyperlink" Target="http://fleitasarts.com/" TargetMode="External"/><Relationship Id="rId10" Type="http://schemas.openxmlformats.org/officeDocument/2006/relationships/image" Target="../media/image92.png"/><Relationship Id="rId4" Type="http://schemas.openxmlformats.org/officeDocument/2006/relationships/image" Target="../media/image24.png"/><Relationship Id="rId9" Type="http://schemas.openxmlformats.org/officeDocument/2006/relationships/image" Target="../media/image99.png"/></Relationships>
</file>

<file path=ppt/slides/_rels/slide6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6.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hyperlink" Target="http://fleitasarts.com/" TargetMode="External"/><Relationship Id="rId10" Type="http://schemas.openxmlformats.org/officeDocument/2006/relationships/image" Target="../media/image16.png"/><Relationship Id="rId4" Type="http://schemas.microsoft.com/office/2007/relationships/hdphoto" Target="../media/hdphoto4.wdp"/><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3.wdp"/><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5.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1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4.png"/><Relationship Id="rId10"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32.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881610D-9F53-4D15-AAB9-993E0EEF18A9}"/>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4AAD82EC-417D-4F28-A0F0-70A1369348B9}"/>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99BDE764-AD57-415A-B42F-7E856F2EB852}"/>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grpSp>
        <p:nvGrpSpPr>
          <p:cNvPr id="14" name="Group 13">
            <a:extLst>
              <a:ext uri="{FF2B5EF4-FFF2-40B4-BE49-F238E27FC236}">
                <a16:creationId xmlns:a16="http://schemas.microsoft.com/office/drawing/2014/main" id="{FAE6AC35-D83F-445B-A487-711F76D08DE0}"/>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B91DA74B-6567-476F-8D4E-A90749F55F1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6479732C-73F2-4F0C-8497-E7D7755CAF4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7"/>
          <a:stretch>
            <a:fillRect/>
          </a:stretch>
        </p:blipFill>
        <p:spPr>
          <a:xfrm>
            <a:off x="2741" y="0"/>
            <a:ext cx="12186518" cy="6858000"/>
          </a:xfrm>
          <a:prstGeom prst="rect">
            <a:avLst/>
          </a:prstGeom>
        </p:spPr>
      </p:pic>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1FA237-6D23-43E1-B428-4BEFA3B8E1DE}"/>
              </a:ext>
            </a:extLst>
          </p:cNvPr>
          <p:cNvGrpSpPr/>
          <p:nvPr/>
        </p:nvGrpSpPr>
        <p:grpSpPr>
          <a:xfrm>
            <a:off x="11290646" y="6569923"/>
            <a:ext cx="831504" cy="252506"/>
            <a:chOff x="668108" y="601336"/>
            <a:chExt cx="3665655" cy="1113164"/>
          </a:xfrm>
          <a:solidFill>
            <a:sysClr val="window" lastClr="FFFFFF"/>
          </a:solidFill>
        </p:grpSpPr>
        <p:pic>
          <p:nvPicPr>
            <p:cNvPr id="15" name="Picture 14">
              <a:hlinkClick r:id="rId5"/>
              <a:extLst>
                <a:ext uri="{FF2B5EF4-FFF2-40B4-BE49-F238E27FC236}">
                  <a16:creationId xmlns:a16="http://schemas.microsoft.com/office/drawing/2014/main" id="{09D49617-215E-4482-838D-E5D1C59C9A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6" name="Picture 15">
              <a:hlinkClick r:id="rId5"/>
              <a:extLst>
                <a:ext uri="{FF2B5EF4-FFF2-40B4-BE49-F238E27FC236}">
                  <a16:creationId xmlns:a16="http://schemas.microsoft.com/office/drawing/2014/main" id="{495A7FA4-A1A0-45EA-8BCD-8A1EE27B3E7D}"/>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Begin Lab</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3" name="Picture 2">
            <a:extLst>
              <a:ext uri="{FF2B5EF4-FFF2-40B4-BE49-F238E27FC236}">
                <a16:creationId xmlns:a16="http://schemas.microsoft.com/office/drawing/2014/main" id="{D696F894-1DB0-42EE-A5D2-C45F217C7869}"/>
              </a:ext>
            </a:extLst>
          </p:cNvPr>
          <p:cNvPicPr>
            <a:picLocks noChangeAspect="1"/>
          </p:cNvPicPr>
          <p:nvPr/>
        </p:nvPicPr>
        <p:blipFill>
          <a:blip r:embed="rId8"/>
          <a:stretch>
            <a:fillRect/>
          </a:stretch>
        </p:blipFill>
        <p:spPr>
          <a:xfrm>
            <a:off x="6503354" y="857251"/>
            <a:ext cx="4644709" cy="4805748"/>
          </a:xfrm>
          <a:prstGeom prst="rect">
            <a:avLst/>
          </a:prstGeom>
        </p:spPr>
      </p:pic>
    </p:spTree>
    <p:extLst>
      <p:ext uri="{BB962C8B-B14F-4D97-AF65-F5344CB8AC3E}">
        <p14:creationId xmlns:p14="http://schemas.microsoft.com/office/powerpoint/2010/main" val="92956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FC7A4DF-74D4-4CF5-BB4E-B5CAA7565CD4}"/>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329A0FCC-E1BB-4D1A-87A7-42EA53E054B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89713A42-9700-4998-97B6-89A0983C93E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grpSp>
        <p:nvGrpSpPr>
          <p:cNvPr id="22" name="Group 21">
            <a:extLst>
              <a:ext uri="{FF2B5EF4-FFF2-40B4-BE49-F238E27FC236}">
                <a16:creationId xmlns:a16="http://schemas.microsoft.com/office/drawing/2014/main" id="{F8457A0C-D7D7-491F-B8C8-47728D1C61A9}"/>
              </a:ext>
            </a:extLst>
          </p:cNvPr>
          <p:cNvGrpSpPr/>
          <p:nvPr/>
        </p:nvGrpSpPr>
        <p:grpSpPr>
          <a:xfrm>
            <a:off x="11290646" y="6569923"/>
            <a:ext cx="831504" cy="252506"/>
            <a:chOff x="668108" y="601336"/>
            <a:chExt cx="3665655" cy="1113164"/>
          </a:xfrm>
          <a:solidFill>
            <a:sysClr val="window" lastClr="FFFFFF"/>
          </a:solidFill>
        </p:grpSpPr>
        <p:pic>
          <p:nvPicPr>
            <p:cNvPr id="23" name="Picture 22">
              <a:hlinkClick r:id="rId7"/>
              <a:extLst>
                <a:ext uri="{FF2B5EF4-FFF2-40B4-BE49-F238E27FC236}">
                  <a16:creationId xmlns:a16="http://schemas.microsoft.com/office/drawing/2014/main" id="{A59CF815-49B9-4B2D-81DA-9BE6FBDF9691}"/>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24" name="Picture 23">
              <a:hlinkClick r:id="rId7"/>
              <a:extLst>
                <a:ext uri="{FF2B5EF4-FFF2-40B4-BE49-F238E27FC236}">
                  <a16:creationId xmlns:a16="http://schemas.microsoft.com/office/drawing/2014/main" id="{F5355033-AA95-4CAA-9FFC-E983410B5936}"/>
                </a:ext>
              </a:extLst>
            </p:cNvPr>
            <p:cNvPicPr>
              <a:picLocks noChangeAspect="1"/>
            </p:cNvPicPr>
            <p:nvPr/>
          </p:nvPicPr>
          <p:blipFill>
            <a:blip r:embed="rId9"/>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6"/>
          <a:stretch>
            <a:fillRect/>
          </a:stretch>
        </p:blipFill>
        <p:spPr>
          <a:xfrm>
            <a:off x="0" y="1269"/>
            <a:ext cx="12192000" cy="6855462"/>
          </a:xfrm>
          <a:prstGeom prst="rect">
            <a:avLst/>
          </a:prstGeom>
        </p:spPr>
      </p:pic>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grpSp>
        <p:nvGrpSpPr>
          <p:cNvPr id="14" name="Group 13">
            <a:extLst>
              <a:ext uri="{FF2B5EF4-FFF2-40B4-BE49-F238E27FC236}">
                <a16:creationId xmlns:a16="http://schemas.microsoft.com/office/drawing/2014/main" id="{79E960C6-EC06-4179-9DFE-F884A2582999}"/>
              </a:ext>
            </a:extLst>
          </p:cNvPr>
          <p:cNvGrpSpPr/>
          <p:nvPr/>
        </p:nvGrpSpPr>
        <p:grpSpPr>
          <a:xfrm>
            <a:off x="11290646" y="6569923"/>
            <a:ext cx="831504" cy="252506"/>
            <a:chOff x="668108" y="601336"/>
            <a:chExt cx="3665655" cy="1113164"/>
          </a:xfrm>
          <a:solidFill>
            <a:sysClr val="window" lastClr="FFFFFF"/>
          </a:solidFill>
        </p:grpSpPr>
        <p:pic>
          <p:nvPicPr>
            <p:cNvPr id="19" name="Picture 18">
              <a:hlinkClick r:id="rId6"/>
              <a:extLst>
                <a:ext uri="{FF2B5EF4-FFF2-40B4-BE49-F238E27FC236}">
                  <a16:creationId xmlns:a16="http://schemas.microsoft.com/office/drawing/2014/main" id="{76095551-DC89-48BF-A472-E35ECEF7C2D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1" name="Picture 20">
              <a:hlinkClick r:id="rId6"/>
              <a:extLst>
                <a:ext uri="{FF2B5EF4-FFF2-40B4-BE49-F238E27FC236}">
                  <a16:creationId xmlns:a16="http://schemas.microsoft.com/office/drawing/2014/main" id="{6490DB72-8A57-43E5-87E9-78651438FCD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grpSp>
        <p:nvGrpSpPr>
          <p:cNvPr id="12" name="Group 11">
            <a:extLst>
              <a:ext uri="{FF2B5EF4-FFF2-40B4-BE49-F238E27FC236}">
                <a16:creationId xmlns:a16="http://schemas.microsoft.com/office/drawing/2014/main" id="{4FDF8100-31F4-4A64-8A54-AECF3687DCA3}"/>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EDC20B11-2F70-489F-B389-F00A635C208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1F437D26-0F31-4AA6-8B98-F3D4E2BED3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25" name="Group 24">
            <a:extLst>
              <a:ext uri="{FF2B5EF4-FFF2-40B4-BE49-F238E27FC236}">
                <a16:creationId xmlns:a16="http://schemas.microsoft.com/office/drawing/2014/main" id="{2B567160-3ED0-4ED9-A438-77F174B02EAE}"/>
              </a:ext>
            </a:extLst>
          </p:cNvPr>
          <p:cNvGrpSpPr/>
          <p:nvPr/>
        </p:nvGrpSpPr>
        <p:grpSpPr>
          <a:xfrm>
            <a:off x="11290646" y="6569923"/>
            <a:ext cx="831504" cy="252506"/>
            <a:chOff x="668108" y="601336"/>
            <a:chExt cx="3665655" cy="1113164"/>
          </a:xfrm>
          <a:solidFill>
            <a:sysClr val="window" lastClr="FFFFFF"/>
          </a:solidFill>
        </p:grpSpPr>
        <p:pic>
          <p:nvPicPr>
            <p:cNvPr id="26" name="Picture 25">
              <a:hlinkClick r:id="rId14"/>
              <a:extLst>
                <a:ext uri="{FF2B5EF4-FFF2-40B4-BE49-F238E27FC236}">
                  <a16:creationId xmlns:a16="http://schemas.microsoft.com/office/drawing/2014/main" id="{2B8221CA-5116-4805-90B7-9E0CB626B158}"/>
                </a:ext>
              </a:extLst>
            </p:cNvPr>
            <p:cNvPicPr>
              <a:picLocks noChangeAspect="1"/>
            </p:cNvPicPr>
            <p:nvPr/>
          </p:nvPicPr>
          <p:blipFill>
            <a:blip r:embed="rId15"/>
            <a:stretch>
              <a:fillRect/>
            </a:stretch>
          </p:blipFill>
          <p:spPr>
            <a:xfrm>
              <a:off x="668108" y="601336"/>
              <a:ext cx="1151971" cy="1113164"/>
            </a:xfrm>
            <a:prstGeom prst="rect">
              <a:avLst/>
            </a:prstGeom>
            <a:grpFill/>
          </p:spPr>
        </p:pic>
        <p:pic>
          <p:nvPicPr>
            <p:cNvPr id="27" name="Picture 26">
              <a:hlinkClick r:id="rId14"/>
              <a:extLst>
                <a:ext uri="{FF2B5EF4-FFF2-40B4-BE49-F238E27FC236}">
                  <a16:creationId xmlns:a16="http://schemas.microsoft.com/office/drawing/2014/main" id="{B4BE6D33-A81A-45AF-A168-86A923951FE4}"/>
                </a:ext>
              </a:extLst>
            </p:cNvPr>
            <p:cNvPicPr>
              <a:picLocks noChangeAspect="1"/>
            </p:cNvPicPr>
            <p:nvPr/>
          </p:nvPicPr>
          <p:blipFill>
            <a:blip r:embed="rId1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6"/>
              <a:extLst>
                <a:ext uri="{FF2B5EF4-FFF2-40B4-BE49-F238E27FC236}">
                  <a16:creationId xmlns:a16="http://schemas.microsoft.com/office/drawing/2014/main" id="{E6CBCDDF-0D48-43CB-A692-0AAAE08060A3}"/>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4" name="Picture 13">
              <a:hlinkClick r:id="rId6"/>
              <a:extLst>
                <a:ext uri="{FF2B5EF4-FFF2-40B4-BE49-F238E27FC236}">
                  <a16:creationId xmlns:a16="http://schemas.microsoft.com/office/drawing/2014/main" id="{D7A73816-D479-4D53-9F51-A37AC572DBC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DD06DBEC-6B4A-4CCC-B182-E1FA77D4F56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E6CBCDDF-0D48-43CB-A692-0AAAE08060A3}"/>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D7A73816-D479-4D53-9F51-A37AC572DBC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08CD916-327B-4540-A3E4-CE3C72626757}"/>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8222C24-7500-4BDA-AE08-03239BB49AE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5" name="Picture 14">
              <a:hlinkClick r:id="rId5"/>
              <a:extLst>
                <a:ext uri="{FF2B5EF4-FFF2-40B4-BE49-F238E27FC236}">
                  <a16:creationId xmlns:a16="http://schemas.microsoft.com/office/drawing/2014/main" id="{3F18B2BE-F724-439C-9422-2B57BAC15B0E}"/>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2831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8865" y="2646655"/>
            <a:ext cx="1293982" cy="1564689"/>
          </a:xfrm>
          <a:prstGeom prst="rect">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AA7421A-9ABE-4EE4-B0E0-E852441478C9}"/>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B2904EE4-28E2-44FE-8254-A2A65ADC739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32111CB-72B3-46F4-9963-FA2B5732C03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132952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4158F1B-BAA1-428D-A18E-62FC92378EE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94191521-463F-46F5-9969-320039AE2B16}"/>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2A5590CE-6D68-4E8A-8B92-50FA4FD2DB9C}"/>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214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1D04EBE-6C92-446B-A7FB-3792AE6FCC83}"/>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4F051D12-4F1C-49BB-A046-682E56C8F491}"/>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B87538B7-3568-434B-A8B6-FA1BE0E689A5}"/>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66047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5AE1B0-6E08-4BD8-84E2-C846186BF2C8}"/>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05F3A527-4B75-4E17-8544-74076EEB148F}"/>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A7F2CF89-5DF2-4739-8222-980C50ABF45B}"/>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55375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1D6298-26F9-4761-9045-441E1A91D642}"/>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A9E41C3C-237D-4FEC-A5FE-C9A730C4AC5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E9A1E7A4-13C3-413B-B042-6286E7CCB6F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21379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4387349" y="1200152"/>
            <a:ext cx="6897171"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a:solidFill>
                  <a:srgbClr val="FFFFFF"/>
                </a:solidFill>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200152"/>
            <a:ext cx="3666498" cy="445769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solidFill>
                  <a:srgbClr val="FFFFFF"/>
                </a:solidFill>
                <a:latin typeface="Segoe UI Light" panose="020B0502040204020203" pitchFamily="34" charset="0"/>
                <a:cs typeface="Segoe UI Light" panose="020B0502040204020203" pitchFamily="34" charset="0"/>
              </a:rPr>
              <a:t>Azure Data Studio</a:t>
            </a:r>
          </a:p>
        </p:txBody>
      </p:sp>
      <p:cxnSp>
        <p:nvCxnSpPr>
          <p:cNvPr id="15" name="Straight Connector 14">
            <a:extLst>
              <a:ext uri="{FF2B5EF4-FFF2-40B4-BE49-F238E27FC236}">
                <a16:creationId xmlns:a16="http://schemas.microsoft.com/office/drawing/2014/main" id="{8BE67920-A9CC-4F25-BD60-995286DCE5A3}"/>
              </a:ext>
            </a:extLst>
          </p:cNvPr>
          <p:cNvCxnSpPr/>
          <p:nvPr/>
        </p:nvCxnSpPr>
        <p:spPr>
          <a:xfrm>
            <a:off x="4055891" y="2286000"/>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56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1" r="3506" b="2965"/>
          <a:stretch/>
        </p:blipFill>
        <p:spPr>
          <a:xfrm>
            <a:off x="-1" y="2788"/>
            <a:ext cx="12192001" cy="685521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2" y="-39988"/>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415680"/>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spTree>
    <p:extLst>
      <p:ext uri="{BB962C8B-B14F-4D97-AF65-F5344CB8AC3E}">
        <p14:creationId xmlns:p14="http://schemas.microsoft.com/office/powerpoint/2010/main" val="346799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21746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97405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4"/>
              <a:extLst>
                <a:ext uri="{FF2B5EF4-FFF2-40B4-BE49-F238E27FC236}">
                  <a16:creationId xmlns:a16="http://schemas.microsoft.com/office/drawing/2014/main" id="{2065A3EB-42B0-4267-B9F3-66CFC7A86726}"/>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4" name="Picture 13">
              <a:hlinkClick r:id="rId4"/>
              <a:extLst>
                <a:ext uri="{FF2B5EF4-FFF2-40B4-BE49-F238E27FC236}">
                  <a16:creationId xmlns:a16="http://schemas.microsoft.com/office/drawing/2014/main" id="{25D1A98D-F4A4-414B-953E-138747D3E03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04299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63050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731201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076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74309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8770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62830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57056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21094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4"/>
              <a:extLst>
                <a:ext uri="{FF2B5EF4-FFF2-40B4-BE49-F238E27FC236}">
                  <a16:creationId xmlns:a16="http://schemas.microsoft.com/office/drawing/2014/main" id="{36139C97-DA87-4215-9009-34AD479694BB}"/>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2" name="Picture 11">
              <a:hlinkClick r:id="rId4"/>
              <a:extLst>
                <a:ext uri="{FF2B5EF4-FFF2-40B4-BE49-F238E27FC236}">
                  <a16:creationId xmlns:a16="http://schemas.microsoft.com/office/drawing/2014/main" id="{AD665337-DEFE-4EBA-A06B-FF850599145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39691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BEB2D37-1CDD-48FE-9405-D203D39C73BC}"/>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3"/>
              <a:extLst>
                <a:ext uri="{FF2B5EF4-FFF2-40B4-BE49-F238E27FC236}">
                  <a16:creationId xmlns:a16="http://schemas.microsoft.com/office/drawing/2014/main" id="{2065A3EB-42B0-4267-B9F3-66CFC7A86726}"/>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4" name="Picture 13">
              <a:hlinkClick r:id="rId3"/>
              <a:extLst>
                <a:ext uri="{FF2B5EF4-FFF2-40B4-BE49-F238E27FC236}">
                  <a16:creationId xmlns:a16="http://schemas.microsoft.com/office/drawing/2014/main" id="{25D1A98D-F4A4-414B-953E-138747D3E03F}"/>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5"/>
              <a:extLst>
                <a:ext uri="{FF2B5EF4-FFF2-40B4-BE49-F238E27FC236}">
                  <a16:creationId xmlns:a16="http://schemas.microsoft.com/office/drawing/2014/main" id="{36139C97-DA87-4215-9009-34AD479694BB}"/>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2" name="Picture 11">
              <a:hlinkClick r:id="rId5"/>
              <a:extLst>
                <a:ext uri="{FF2B5EF4-FFF2-40B4-BE49-F238E27FC236}">
                  <a16:creationId xmlns:a16="http://schemas.microsoft.com/office/drawing/2014/main" id="{AD665337-DEFE-4EBA-A06B-FF850599145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 name="Title 1">
            <a:extLst>
              <a:ext uri="{FF2B5EF4-FFF2-40B4-BE49-F238E27FC236}">
                <a16:creationId xmlns:a16="http://schemas.microsoft.com/office/drawing/2014/main" id="{0AF976ED-32E0-49ED-A02C-9A8216C52E0A}"/>
              </a:ext>
            </a:extLst>
          </p:cNvPr>
          <p:cNvSpPr txBox="1">
            <a:spLocks/>
          </p:cNvSpPr>
          <p:nvPr/>
        </p:nvSpPr>
        <p:spPr>
          <a:xfrm>
            <a:off x="4387349" y="1200152"/>
            <a:ext cx="6897171" cy="4457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a:solidFill>
                  <a:srgbClr val="FFFFFF"/>
                </a:solidFill>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200152"/>
            <a:ext cx="3666498" cy="445769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a:solidFill>
                  <a:srgbClr val="FFFFFF"/>
                </a:solidFill>
                <a:latin typeface="Segoe UI Light" panose="020B0502040204020203" pitchFamily="34" charset="0"/>
                <a:cs typeface="Segoe UI Light" panose="020B0502040204020203" pitchFamily="34" charset="0"/>
              </a:rPr>
              <a:t>PowerApps</a:t>
            </a:r>
            <a:endParaRPr lang="en-US" sz="2400" dirty="0">
              <a:solidFill>
                <a:srgbClr val="FFFFFF"/>
              </a:solidFill>
              <a:latin typeface="Segoe UI Light" panose="020B0502040204020203" pitchFamily="34" charset="0"/>
              <a:cs typeface="Segoe UI Light" panose="020B0502040204020203" pitchFamily="34" charset="0"/>
            </a:endParaRPr>
          </a:p>
        </p:txBody>
      </p:sp>
      <p:cxnSp>
        <p:nvCxnSpPr>
          <p:cNvPr id="15" name="Straight Connector 14">
            <a:extLst>
              <a:ext uri="{FF2B5EF4-FFF2-40B4-BE49-F238E27FC236}">
                <a16:creationId xmlns:a16="http://schemas.microsoft.com/office/drawing/2014/main" id="{8BE67920-A9CC-4F25-BD60-995286DCE5A3}"/>
              </a:ext>
            </a:extLst>
          </p:cNvPr>
          <p:cNvCxnSpPr/>
          <p:nvPr/>
        </p:nvCxnSpPr>
        <p:spPr>
          <a:xfrm>
            <a:off x="4055891" y="2286000"/>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4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grpSp>
        <p:nvGrpSpPr>
          <p:cNvPr id="10" name="Group 9">
            <a:extLst>
              <a:ext uri="{FF2B5EF4-FFF2-40B4-BE49-F238E27FC236}">
                <a16:creationId xmlns:a16="http://schemas.microsoft.com/office/drawing/2014/main" id="{1A52DA05-8ED1-4079-A8E5-72358E51F061}"/>
              </a:ext>
            </a:extLst>
          </p:cNvPr>
          <p:cNvGrpSpPr/>
          <p:nvPr/>
        </p:nvGrpSpPr>
        <p:grpSpPr>
          <a:xfrm>
            <a:off x="11290646" y="6569923"/>
            <a:ext cx="831504" cy="252506"/>
            <a:chOff x="668108" y="601336"/>
            <a:chExt cx="3665655" cy="1113164"/>
          </a:xfrm>
          <a:solidFill>
            <a:sysClr val="window" lastClr="FFFFFF"/>
          </a:solidFill>
        </p:grpSpPr>
        <p:pic>
          <p:nvPicPr>
            <p:cNvPr id="11" name="Picture 10">
              <a:hlinkClick r:id="rId6"/>
              <a:extLst>
                <a:ext uri="{FF2B5EF4-FFF2-40B4-BE49-F238E27FC236}">
                  <a16:creationId xmlns:a16="http://schemas.microsoft.com/office/drawing/2014/main" id="{36139C97-DA87-4215-9009-34AD479694BB}"/>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2" name="Picture 11">
              <a:hlinkClick r:id="rId6"/>
              <a:extLst>
                <a:ext uri="{FF2B5EF4-FFF2-40B4-BE49-F238E27FC236}">
                  <a16:creationId xmlns:a16="http://schemas.microsoft.com/office/drawing/2014/main" id="{AD665337-DEFE-4EBA-A06B-FF850599145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040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53D8FE57-7D70-4296-9583-8102770E28C6}"/>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8DA7C5BB-C636-433B-A033-4AE9DF0258AE}"/>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5D8DEBF-542A-4B3C-BFAD-7CF148CEE18F}"/>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68275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0DA11198-81EE-4B81-BBD4-2B04D5FAD663}"/>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3BD63C81-0CC0-4B22-A1C9-D97020075F8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AD7E6DD5-263C-458E-ABE7-01CDE3F5B247}"/>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2049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4305B99-6DAD-4B6F-9A51-9F13FCE1C271}"/>
              </a:ext>
            </a:extLst>
          </p:cNvPr>
          <p:cNvGrpSpPr/>
          <p:nvPr/>
        </p:nvGrpSpPr>
        <p:grpSpPr>
          <a:xfrm>
            <a:off x="11290646" y="6569923"/>
            <a:ext cx="831504" cy="252506"/>
            <a:chOff x="668108" y="601336"/>
            <a:chExt cx="3665655" cy="1113164"/>
          </a:xfrm>
          <a:solidFill>
            <a:sysClr val="window" lastClr="FFFFFF"/>
          </a:solidFill>
        </p:grpSpPr>
        <p:pic>
          <p:nvPicPr>
            <p:cNvPr id="14" name="Picture 13">
              <a:hlinkClick r:id="rId4"/>
              <a:extLst>
                <a:ext uri="{FF2B5EF4-FFF2-40B4-BE49-F238E27FC236}">
                  <a16:creationId xmlns:a16="http://schemas.microsoft.com/office/drawing/2014/main" id="{AA3B81B5-07D5-44BC-B278-8B7D6E924FFC}"/>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5" name="Picture 14">
              <a:hlinkClick r:id="rId4"/>
              <a:extLst>
                <a:ext uri="{FF2B5EF4-FFF2-40B4-BE49-F238E27FC236}">
                  <a16:creationId xmlns:a16="http://schemas.microsoft.com/office/drawing/2014/main" id="{C875D07E-3C06-43F6-B302-DC7D0EB84ABD}"/>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19095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396123" y="2810848"/>
            <a:ext cx="914400" cy="9144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840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61583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4022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6"/>
          <a:stretch>
            <a:fillRect/>
          </a:stretch>
        </p:blipFill>
        <p:spPr>
          <a:xfrm>
            <a:off x="0" y="511"/>
            <a:ext cx="12192000" cy="6856977"/>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D21F363E-2159-4E8C-A35E-D816AB445345}"/>
              </a:ext>
            </a:extLst>
          </p:cNvPr>
          <p:cNvGrpSpPr/>
          <p:nvPr/>
        </p:nvGrpSpPr>
        <p:grpSpPr>
          <a:xfrm>
            <a:off x="11290646" y="6569923"/>
            <a:ext cx="831504" cy="252506"/>
            <a:chOff x="668108" y="601336"/>
            <a:chExt cx="3665655" cy="1113164"/>
          </a:xfrm>
          <a:solidFill>
            <a:sysClr val="window" lastClr="FFFFFF"/>
          </a:solidFill>
        </p:grpSpPr>
        <p:pic>
          <p:nvPicPr>
            <p:cNvPr id="21" name="Picture 20">
              <a:hlinkClick r:id="rId10"/>
              <a:extLst>
                <a:ext uri="{FF2B5EF4-FFF2-40B4-BE49-F238E27FC236}">
                  <a16:creationId xmlns:a16="http://schemas.microsoft.com/office/drawing/2014/main" id="{80F9C3A5-1211-4C32-B0AC-0BD0179E6C68}"/>
                </a:ext>
              </a:extLst>
            </p:cNvPr>
            <p:cNvPicPr>
              <a:picLocks noChangeAspect="1"/>
            </p:cNvPicPr>
            <p:nvPr/>
          </p:nvPicPr>
          <p:blipFill>
            <a:blip r:embed="rId11"/>
            <a:stretch>
              <a:fillRect/>
            </a:stretch>
          </p:blipFill>
          <p:spPr>
            <a:xfrm>
              <a:off x="668108" y="601336"/>
              <a:ext cx="1151971" cy="1113164"/>
            </a:xfrm>
            <a:prstGeom prst="rect">
              <a:avLst/>
            </a:prstGeom>
            <a:grpFill/>
          </p:spPr>
        </p:pic>
        <p:pic>
          <p:nvPicPr>
            <p:cNvPr id="22" name="Picture 21">
              <a:hlinkClick r:id="rId10"/>
              <a:extLst>
                <a:ext uri="{FF2B5EF4-FFF2-40B4-BE49-F238E27FC236}">
                  <a16:creationId xmlns:a16="http://schemas.microsoft.com/office/drawing/2014/main" id="{74A40445-1A17-4A43-A980-9A03379248DB}"/>
                </a:ext>
              </a:extLst>
            </p:cNvPr>
            <p:cNvPicPr>
              <a:picLocks noChangeAspect="1"/>
            </p:cNvPicPr>
            <p:nvPr/>
          </p:nvPicPr>
          <p:blipFill>
            <a:blip r:embed="rId12"/>
            <a:stretch>
              <a:fillRect/>
            </a:stretch>
          </p:blipFill>
          <p:spPr>
            <a:xfrm>
              <a:off x="1465541" y="1130596"/>
              <a:ext cx="2868222" cy="355013"/>
            </a:xfrm>
            <a:prstGeom prst="rect">
              <a:avLst/>
            </a:prstGeom>
            <a:grpFill/>
          </p:spPr>
        </p:pic>
      </p:gr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593572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5037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2149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32662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951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2</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Bookmarks</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565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6C679-BBC2-4106-81C0-18A2E370BC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4201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3</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Twitter Data</a:t>
            </a:r>
            <a:endParaRPr lang="en-US" sz="2400" kern="1200" dirty="0">
              <a:solidFill>
                <a:srgbClr val="FFFFFF"/>
              </a:solidFill>
              <a:latin typeface="Segoe UI Light" panose="020B0502040204020203" pitchFamily="34" charset="0"/>
              <a:cs typeface="Segoe UI Light" panose="020B0502040204020203" pitchFamily="34" charset="0"/>
            </a:endParaRP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9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9E7C9-4D97-4C1F-8CF8-F78E5B34EE9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3" name="Graphic 12" descr="Line Arrow: Clockwise curve">
            <a:extLst>
              <a:ext uri="{FF2B5EF4-FFF2-40B4-BE49-F238E27FC236}">
                <a16:creationId xmlns:a16="http://schemas.microsoft.com/office/drawing/2014/main" id="{F6F97A1D-016F-41A7-87A0-6C3639638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flipH="1">
            <a:off x="671865" y="3995126"/>
            <a:ext cx="914400" cy="914400"/>
          </a:xfrm>
          <a:prstGeom prst="rect">
            <a:avLst/>
          </a:prstGeom>
        </p:spPr>
      </p:pic>
      <p:sp>
        <p:nvSpPr>
          <p:cNvPr id="14" name="Rectangle 13">
            <a:extLst>
              <a:ext uri="{FF2B5EF4-FFF2-40B4-BE49-F238E27FC236}">
                <a16:creationId xmlns:a16="http://schemas.microsoft.com/office/drawing/2014/main" id="{B7BA2D95-7726-4466-9A9F-49B85BC44CD5}"/>
              </a:ext>
            </a:extLst>
          </p:cNvPr>
          <p:cNvSpPr/>
          <p:nvPr/>
        </p:nvSpPr>
        <p:spPr>
          <a:xfrm>
            <a:off x="1873972" y="1435261"/>
            <a:ext cx="2790626"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213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58501-64A3-4C75-90D7-13EF4EE92A3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6C3837F-5DF1-4194-A23B-DC8A21293A32}"/>
              </a:ext>
            </a:extLst>
          </p:cNvPr>
          <p:cNvSpPr/>
          <p:nvPr/>
        </p:nvSpPr>
        <p:spPr>
          <a:xfrm>
            <a:off x="2034382" y="1435261"/>
            <a:ext cx="3236118" cy="3472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Line Arrow: Clockwise curve">
            <a:extLst>
              <a:ext uri="{FF2B5EF4-FFF2-40B4-BE49-F238E27FC236}">
                <a16:creationId xmlns:a16="http://schemas.microsoft.com/office/drawing/2014/main" id="{B4A6DB2D-49A8-4C05-AB03-B3F40F65AB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flipH="1" flipV="1">
            <a:off x="3538141" y="1997293"/>
            <a:ext cx="914400" cy="914400"/>
          </a:xfrm>
          <a:prstGeom prst="rect">
            <a:avLst/>
          </a:prstGeom>
        </p:spPr>
      </p:pic>
    </p:spTree>
    <p:extLst>
      <p:ext uri="{BB962C8B-B14F-4D97-AF65-F5344CB8AC3E}">
        <p14:creationId xmlns:p14="http://schemas.microsoft.com/office/powerpoint/2010/main" val="3933968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778145BA-FEB4-4BE3-BDAB-4E3C48381DF4}"/>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6"/>
              <a:extLst>
                <a:ext uri="{FF2B5EF4-FFF2-40B4-BE49-F238E27FC236}">
                  <a16:creationId xmlns:a16="http://schemas.microsoft.com/office/drawing/2014/main" id="{F242A30B-1607-4723-A492-FE2406243B3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31" name="Picture 30">
              <a:hlinkClick r:id="rId6"/>
              <a:extLst>
                <a:ext uri="{FF2B5EF4-FFF2-40B4-BE49-F238E27FC236}">
                  <a16:creationId xmlns:a16="http://schemas.microsoft.com/office/drawing/2014/main" id="{EABE03F6-9846-4DB4-922A-0E075108F16B}"/>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9D474E88-A788-4EA2-B775-F5AE1ABFBA14}"/>
              </a:ext>
            </a:extLst>
          </p:cNvPr>
          <p:cNvGrpSpPr/>
          <p:nvPr/>
        </p:nvGrpSpPr>
        <p:grpSpPr>
          <a:xfrm>
            <a:off x="11290646" y="6569923"/>
            <a:ext cx="831504" cy="252506"/>
            <a:chOff x="668108" y="601336"/>
            <a:chExt cx="3665655" cy="1113164"/>
          </a:xfrm>
          <a:solidFill>
            <a:sysClr val="window" lastClr="FFFFFF"/>
          </a:solidFill>
        </p:grpSpPr>
        <p:pic>
          <p:nvPicPr>
            <p:cNvPr id="92" name="Picture 91">
              <a:hlinkClick r:id="rId5"/>
              <a:extLst>
                <a:ext uri="{FF2B5EF4-FFF2-40B4-BE49-F238E27FC236}">
                  <a16:creationId xmlns:a16="http://schemas.microsoft.com/office/drawing/2014/main" id="{97142A82-5E29-4BD9-BE18-ED32CE895E93}"/>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93" name="Picture 92">
              <a:hlinkClick r:id="rId5"/>
              <a:extLst>
                <a:ext uri="{FF2B5EF4-FFF2-40B4-BE49-F238E27FC236}">
                  <a16:creationId xmlns:a16="http://schemas.microsoft.com/office/drawing/2014/main" id="{3EF1FCB7-F8C1-43E8-8F62-4055AAE78316}"/>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994238" y="4464996"/>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4241" y="4464996"/>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0422" y="5236112"/>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464996"/>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1443" y="6005911"/>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8"/>
            <a:extLst>
              <a:ext uri="{FF2B5EF4-FFF2-40B4-BE49-F238E27FC236}">
                <a16:creationId xmlns:a16="http://schemas.microsoft.com/office/drawing/2014/main" id="{2CAC3233-B01E-4D5B-9DDB-BF9F357BF471}"/>
              </a:ext>
            </a:extLst>
          </p:cNvPr>
          <p:cNvSpPr txBox="1">
            <a:spLocks/>
          </p:cNvSpPr>
          <p:nvPr/>
        </p:nvSpPr>
        <p:spPr>
          <a:xfrm>
            <a:off x="8680126" y="4464996"/>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91443" y="5231398"/>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8"/>
            <a:extLst>
              <a:ext uri="{FF2B5EF4-FFF2-40B4-BE49-F238E27FC236}">
                <a16:creationId xmlns:a16="http://schemas.microsoft.com/office/drawing/2014/main" id="{A4006438-774E-4F55-84BD-4D171879B3E9}"/>
              </a:ext>
            </a:extLst>
          </p:cNvPr>
          <p:cNvSpPr txBox="1">
            <a:spLocks/>
          </p:cNvSpPr>
          <p:nvPr/>
        </p:nvSpPr>
        <p:spPr>
          <a:xfrm>
            <a:off x="4991443" y="6000594"/>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8"/>
            <a:extLst>
              <a:ext uri="{FF2B5EF4-FFF2-40B4-BE49-F238E27FC236}">
                <a16:creationId xmlns:a16="http://schemas.microsoft.com/office/drawing/2014/main" id="{416F5CF2-0E3A-4FD6-8C7B-C12C8E145E68}"/>
              </a:ext>
            </a:extLst>
          </p:cNvPr>
          <p:cNvSpPr txBox="1">
            <a:spLocks/>
          </p:cNvSpPr>
          <p:nvPr/>
        </p:nvSpPr>
        <p:spPr>
          <a:xfrm>
            <a:off x="8700422" y="5236112"/>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8"/>
            <a:extLst>
              <a:ext uri="{FF2B5EF4-FFF2-40B4-BE49-F238E27FC236}">
                <a16:creationId xmlns:a16="http://schemas.microsoft.com/office/drawing/2014/main" id="{91F4816D-C183-47DA-97C1-43A2C8F843E4}"/>
              </a:ext>
            </a:extLst>
          </p:cNvPr>
          <p:cNvSpPr txBox="1">
            <a:spLocks/>
          </p:cNvSpPr>
          <p:nvPr/>
        </p:nvSpPr>
        <p:spPr>
          <a:xfrm>
            <a:off x="4991443" y="5234193"/>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2585323"/>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Staff Officer</a:t>
            </a:r>
          </a:p>
          <a:p>
            <a:pPr lvl="0" algn="r">
              <a:defRPr/>
            </a:pPr>
            <a:r>
              <a:rPr lang="en-US" dirty="0">
                <a:latin typeface="Segoe UI Light" panose="020B0502040204020203" pitchFamily="34" charset="0"/>
                <a:cs typeface="Segoe UI Light" panose="020B0502040204020203" pitchFamily="34" charset="0"/>
              </a:rPr>
              <a:t>Microsoft Certified Professional</a:t>
            </a:r>
          </a:p>
          <a:p>
            <a:pPr algn="r">
              <a:defRPr/>
            </a:pPr>
            <a:r>
              <a:rPr lang="en-US" dirty="0">
                <a:latin typeface="Segoe UI Light" panose="020B0502040204020203" pitchFamily="34" charset="0"/>
                <a:cs typeface="Segoe UI Light" panose="020B0502040204020203" pitchFamily="34" charset="0"/>
              </a:rPr>
              <a:t>Power BI Certified</a:t>
            </a:r>
          </a:p>
          <a:p>
            <a:pPr algn="r">
              <a:defRPr/>
            </a:pPr>
            <a:r>
              <a:rPr lang="en-US" dirty="0">
                <a:solidFill>
                  <a:srgbClr val="0075D6"/>
                </a:solidFill>
                <a:latin typeface="Segoe UI Light" panose="020B0502040204020203" pitchFamily="34" charset="0"/>
                <a:cs typeface="Segoe UI Light" panose="020B0502040204020203" pitchFamily="34" charset="0"/>
              </a:rPr>
              <a:t>Azure AI Engineer</a:t>
            </a:r>
          </a:p>
        </p:txBody>
      </p:sp>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Develop T-SQL on Azure Data Studio Notebook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Create </a:t>
            </a:r>
            <a:r>
              <a:rPr lang="en-US" sz="2000" dirty="0">
                <a:solidFill>
                  <a:srgbClr val="742774"/>
                </a:solidFill>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742774"/>
                </a:solidFill>
                <a:latin typeface="Segoe UI Light" panose="020B0502040204020203" pitchFamily="34" charset="0"/>
                <a:cs typeface="Segoe UI Light" panose="020B0502040204020203" pitchFamily="34" charset="0"/>
              </a:rPr>
              <a:t>Input Text, Buttons, Output Labels, Camera, Map</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Create </a:t>
            </a:r>
            <a:r>
              <a:rPr lang="en-US" sz="2000" dirty="0">
                <a:solidFill>
                  <a:srgbClr val="0075D6"/>
                </a:solidFill>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0075D6"/>
                </a:solidFill>
                <a:latin typeface="Segoe UI Light" panose="020B0502040204020203" pitchFamily="34" charset="0"/>
                <a:cs typeface="Segoe UI Light" panose="020B0502040204020203" pitchFamily="34" charset="0"/>
              </a:rPr>
              <a:t>Exec SQL Server Stored Procedure, Variables, Response, Test</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On-premise 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solidFill>
                  <a:srgbClr val="00B0F0"/>
                </a:solidFill>
                <a:latin typeface="Segoe UI Light" panose="020B0502040204020203" pitchFamily="34" charset="0"/>
                <a:cs typeface="Segoe UI Light" panose="020B0502040204020203" pitchFamily="34" charset="0"/>
              </a:rPr>
              <a:t>Cortana</a:t>
            </a:r>
            <a:r>
              <a:rPr lang="en-US" sz="2000" dirty="0">
                <a:latin typeface="Segoe UI Light" panose="020B0502040204020203" pitchFamily="34" charset="0"/>
                <a:cs typeface="Segoe UI Light" panose="020B0502040204020203" pitchFamily="34" charset="0"/>
              </a:rPr>
              <a:t> utterance show </a:t>
            </a:r>
            <a:r>
              <a:rPr lang="en-US" sz="2000" dirty="0">
                <a:solidFill>
                  <a:srgbClr val="F2C812"/>
                </a:solidFill>
                <a:latin typeface="Segoe UI Light" panose="020B0502040204020203" pitchFamily="34" charset="0"/>
                <a:cs typeface="Segoe UI Light" panose="020B0502040204020203" pitchFamily="34" charset="0"/>
              </a:rPr>
              <a:t>Power BI</a:t>
            </a:r>
            <a:endParaRPr lang="en-US" sz="2000" dirty="0">
              <a:latin typeface="Segoe UI Light" panose="020B0502040204020203" pitchFamily="34" charset="0"/>
              <a:cs typeface="Segoe UI Light" panose="020B0502040204020203" pitchFamily="34" charset="0"/>
            </a:endParaRP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Securely Publish &amp; Share</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38" name="Group 37">
            <a:extLst>
              <a:ext uri="{FF2B5EF4-FFF2-40B4-BE49-F238E27FC236}">
                <a16:creationId xmlns:a16="http://schemas.microsoft.com/office/drawing/2014/main" id="{FED12B76-9A02-452E-A374-5A88AAE2C0B4}"/>
              </a:ext>
            </a:extLst>
          </p:cNvPr>
          <p:cNvGrpSpPr/>
          <p:nvPr/>
        </p:nvGrpSpPr>
        <p:grpSpPr>
          <a:xfrm>
            <a:off x="11290646" y="6569923"/>
            <a:ext cx="831504" cy="252506"/>
            <a:chOff x="668108" y="601336"/>
            <a:chExt cx="3665655" cy="1113164"/>
          </a:xfrm>
          <a:solidFill>
            <a:sysClr val="window" lastClr="FFFFFF"/>
          </a:solidFill>
        </p:grpSpPr>
        <p:pic>
          <p:nvPicPr>
            <p:cNvPr id="40" name="Picture 39">
              <a:hlinkClick r:id="rId7"/>
              <a:extLst>
                <a:ext uri="{FF2B5EF4-FFF2-40B4-BE49-F238E27FC236}">
                  <a16:creationId xmlns:a16="http://schemas.microsoft.com/office/drawing/2014/main" id="{74637490-DCF3-4CD7-A32F-1BBBE5520805}"/>
                </a:ext>
              </a:extLst>
            </p:cNvPr>
            <p:cNvPicPr>
              <a:picLocks noChangeAspect="1"/>
            </p:cNvPicPr>
            <p:nvPr/>
          </p:nvPicPr>
          <p:blipFill>
            <a:blip r:embed="rId8"/>
            <a:stretch>
              <a:fillRect/>
            </a:stretch>
          </p:blipFill>
          <p:spPr>
            <a:xfrm>
              <a:off x="668108" y="601336"/>
              <a:ext cx="1151971" cy="1113164"/>
            </a:xfrm>
            <a:prstGeom prst="rect">
              <a:avLst/>
            </a:prstGeom>
            <a:grpFill/>
          </p:spPr>
        </p:pic>
        <p:pic>
          <p:nvPicPr>
            <p:cNvPr id="41" name="Picture 40">
              <a:hlinkClick r:id="rId7"/>
              <a:extLst>
                <a:ext uri="{FF2B5EF4-FFF2-40B4-BE49-F238E27FC236}">
                  <a16:creationId xmlns:a16="http://schemas.microsoft.com/office/drawing/2014/main" id="{C773F620-3F0F-49ED-8B21-6541E6FB5839}"/>
                </a:ext>
              </a:extLst>
            </p:cNvPr>
            <p:cNvPicPr>
              <a:picLocks noChangeAspect="1"/>
            </p:cNvPicPr>
            <p:nvPr/>
          </p:nvPicPr>
          <p:blipFill>
            <a:blip r:embed="rId9"/>
            <a:stretch>
              <a:fillRect/>
            </a:stretch>
          </p:blipFill>
          <p:spPr>
            <a:xfrm>
              <a:off x="1465541" y="1130596"/>
              <a:ext cx="2868222" cy="355013"/>
            </a:xfrm>
            <a:prstGeom prst="rect">
              <a:avLst/>
            </a:prstGeom>
            <a:grpFill/>
          </p:spPr>
        </p:pic>
      </p:grpSp>
      <p:grpSp>
        <p:nvGrpSpPr>
          <p:cNvPr id="43" name="Group 42">
            <a:extLst>
              <a:ext uri="{FF2B5EF4-FFF2-40B4-BE49-F238E27FC236}">
                <a16:creationId xmlns:a16="http://schemas.microsoft.com/office/drawing/2014/main" id="{9C8B6060-B765-46DB-B52D-750644E8397A}"/>
              </a:ext>
            </a:extLst>
          </p:cNvPr>
          <p:cNvGrpSpPr/>
          <p:nvPr/>
        </p:nvGrpSpPr>
        <p:grpSpPr>
          <a:xfrm>
            <a:off x="-263802" y="5360608"/>
            <a:ext cx="1474115" cy="1497392"/>
            <a:chOff x="-304882" y="3583735"/>
            <a:chExt cx="1397665" cy="1419734"/>
          </a:xfrm>
          <a:solidFill>
            <a:schemeClr val="bg1"/>
          </a:solidFill>
        </p:grpSpPr>
        <p:sp>
          <p:nvSpPr>
            <p:cNvPr id="44" name="Parallelogram 3">
              <a:extLst>
                <a:ext uri="{FF2B5EF4-FFF2-40B4-BE49-F238E27FC236}">
                  <a16:creationId xmlns:a16="http://schemas.microsoft.com/office/drawing/2014/main" id="{DBEB4788-8710-4646-A3C0-DE45283D3C30}"/>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45" name="Parallelogram 3">
              <a:extLst>
                <a:ext uri="{FF2B5EF4-FFF2-40B4-BE49-F238E27FC236}">
                  <a16:creationId xmlns:a16="http://schemas.microsoft.com/office/drawing/2014/main" id="{F6C41E4D-2E1D-4C06-8209-1C2DD5C95C66}"/>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46" name="Parallelogram 3">
              <a:extLst>
                <a:ext uri="{FF2B5EF4-FFF2-40B4-BE49-F238E27FC236}">
                  <a16:creationId xmlns:a16="http://schemas.microsoft.com/office/drawing/2014/main" id="{6CD2F89B-BC08-45C9-BE2F-75A591786D82}"/>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7"/>
          <a:stretch>
            <a:fillRect/>
          </a:stretch>
        </p:blipFill>
        <p:spPr>
          <a:xfrm>
            <a:off x="2741" y="0"/>
            <a:ext cx="12186518" cy="6858000"/>
          </a:xfrm>
          <a:prstGeom prst="rect">
            <a:avLst/>
          </a:prstGeom>
        </p:spPr>
      </p:pic>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7"/>
          <a:stretch>
            <a:fillRect/>
          </a:stretch>
        </p:blipFill>
        <p:spPr>
          <a:xfrm>
            <a:off x="2741" y="0"/>
            <a:ext cx="12186518" cy="6858000"/>
          </a:xfrm>
          <a:prstGeom prst="rect">
            <a:avLst/>
          </a:prstGeom>
        </p:spPr>
      </p:pic>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grpSp>
        <p:nvGrpSpPr>
          <p:cNvPr id="16" name="Group 15">
            <a:extLst>
              <a:ext uri="{FF2B5EF4-FFF2-40B4-BE49-F238E27FC236}">
                <a16:creationId xmlns:a16="http://schemas.microsoft.com/office/drawing/2014/main" id="{0E704EF5-19B9-485F-8722-16CBE3F74E03}"/>
              </a:ext>
            </a:extLst>
          </p:cNvPr>
          <p:cNvGrpSpPr/>
          <p:nvPr/>
        </p:nvGrpSpPr>
        <p:grpSpPr>
          <a:xfrm>
            <a:off x="11290646" y="6569923"/>
            <a:ext cx="831504" cy="252506"/>
            <a:chOff x="668108" y="601336"/>
            <a:chExt cx="3665655" cy="1113164"/>
          </a:xfrm>
          <a:solidFill>
            <a:sysClr val="window" lastClr="FFFFFF"/>
          </a:solidFill>
        </p:grpSpPr>
        <p:pic>
          <p:nvPicPr>
            <p:cNvPr id="17" name="Picture 16">
              <a:hlinkClick r:id="rId8"/>
              <a:extLst>
                <a:ext uri="{FF2B5EF4-FFF2-40B4-BE49-F238E27FC236}">
                  <a16:creationId xmlns:a16="http://schemas.microsoft.com/office/drawing/2014/main" id="{27CAF9CA-B7BB-4A2A-B74E-09BBD29242E5}"/>
                </a:ext>
              </a:extLst>
            </p:cNvPr>
            <p:cNvPicPr>
              <a:picLocks noChangeAspect="1"/>
            </p:cNvPicPr>
            <p:nvPr/>
          </p:nvPicPr>
          <p:blipFill>
            <a:blip r:embed="rId9"/>
            <a:stretch>
              <a:fillRect/>
            </a:stretch>
          </p:blipFill>
          <p:spPr>
            <a:xfrm>
              <a:off x="668108" y="601336"/>
              <a:ext cx="1151971" cy="1113164"/>
            </a:xfrm>
            <a:prstGeom prst="rect">
              <a:avLst/>
            </a:prstGeom>
            <a:grpFill/>
          </p:spPr>
        </p:pic>
        <p:pic>
          <p:nvPicPr>
            <p:cNvPr id="18" name="Picture 17">
              <a:hlinkClick r:id="rId8"/>
              <a:extLst>
                <a:ext uri="{FF2B5EF4-FFF2-40B4-BE49-F238E27FC236}">
                  <a16:creationId xmlns:a16="http://schemas.microsoft.com/office/drawing/2014/main" id="{6A8A4875-18DA-453C-90CA-AF0768B2D1C5}"/>
                </a:ext>
              </a:extLst>
            </p:cNvPr>
            <p:cNvPicPr>
              <a:picLocks noChangeAspect="1"/>
            </p:cNvPicPr>
            <p:nvPr/>
          </p:nvPicPr>
          <p:blipFill>
            <a:blip r:embed="rId10"/>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7"/>
          <a:stretch>
            <a:fillRect/>
          </a:stretch>
        </p:blipFill>
        <p:spPr>
          <a:xfrm>
            <a:off x="2741" y="0"/>
            <a:ext cx="12186518" cy="6858000"/>
          </a:xfrm>
          <a:prstGeom prst="rect">
            <a:avLst/>
          </a:prstGeom>
        </p:spPr>
      </p:pic>
    </p:spTree>
    <p:extLst>
      <p:ext uri="{BB962C8B-B14F-4D97-AF65-F5344CB8AC3E}">
        <p14:creationId xmlns:p14="http://schemas.microsoft.com/office/powerpoint/2010/main" val="18760955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35400</TotalTime>
  <Words>9852</Words>
  <Application>Microsoft Office PowerPoint</Application>
  <PresentationFormat>Widescreen</PresentationFormat>
  <Paragraphs>1144</Paragraphs>
  <Slides>172</Slides>
  <Notes>169</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172</vt:i4>
      </vt:variant>
    </vt:vector>
  </HeadingPairs>
  <TitlesOfParts>
    <vt:vector size="190" baseType="lpstr">
      <vt:lpstr>Arial</vt:lpstr>
      <vt:lpstr>Calibri</vt:lpstr>
      <vt:lpstr>Calibri Light</vt:lpstr>
      <vt:lpstr>Century Gothic</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2</vt:lpstr>
      <vt:lpstr>PowerPoint Presentation</vt:lpstr>
      <vt:lpstr>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in A Day</dc:title>
  <dc:creator>Hiram Fleitas</dc:creator>
  <cp:keywords>Power BI, Dashboard</cp:keywords>
  <cp:lastModifiedBy>Hiram Fleitas</cp:lastModifiedBy>
  <cp:revision>520</cp:revision>
  <dcterms:created xsi:type="dcterms:W3CDTF">2016-05-30T15:33:26Z</dcterms:created>
  <dcterms:modified xsi:type="dcterms:W3CDTF">2019-04-30T04:36:36Z</dcterms:modified>
  <cp:category>Power BI</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